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8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9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71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762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34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39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91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3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2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3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66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A1EA-BE52-4B55-AD9F-AC2CB0363C15}" type="datetimeFigureOut">
              <a:rPr lang="en-US" smtClean="0"/>
              <a:t>4/17/2013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E9289-0E9E-4999-BD8F-5D60154143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20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"/>
            <a:ext cx="7772400" cy="1066800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Stuck in Neutral</a:t>
            </a:r>
            <a:endParaRPr lang="en-US" sz="8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15000"/>
            <a:ext cx="9144000" cy="10668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1"/>
                </a:solidFill>
              </a:rPr>
              <a:t>Author: Terry Trueman</a:t>
            </a:r>
            <a:endParaRPr lang="en-US" sz="7200" b="1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154" y="1295400"/>
            <a:ext cx="3024188" cy="4532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6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Activities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5532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Split class into ten groups of 3-4 students</a:t>
            </a:r>
          </a:p>
          <a:p>
            <a:r>
              <a:rPr lang="en-US" b="1" dirty="0" smtClean="0"/>
              <a:t>Assign a different character to each group</a:t>
            </a:r>
          </a:p>
          <a:p>
            <a:r>
              <a:rPr lang="en-US" b="1" dirty="0" smtClean="0"/>
              <a:t>Have students use poster board to make a scrapbook of their character</a:t>
            </a:r>
          </a:p>
          <a:p>
            <a:r>
              <a:rPr lang="en-US" b="1" dirty="0" smtClean="0"/>
              <a:t>When finished groups will share their reasoning behind the items on their poster to the class</a:t>
            </a:r>
          </a:p>
          <a:p>
            <a:r>
              <a:rPr lang="en-US" b="1" dirty="0" smtClean="0"/>
              <a:t>After posters have been graded they will be displayed throughout the classroom</a:t>
            </a:r>
            <a:endParaRPr lang="en-U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439" y="1447800"/>
            <a:ext cx="264710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955" y="4038600"/>
            <a:ext cx="2495390" cy="2559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55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Vision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343400"/>
            <a:ext cx="8915400" cy="2514600"/>
          </a:xfrm>
        </p:spPr>
        <p:txBody>
          <a:bodyPr/>
          <a:lstStyle/>
          <a:p>
            <a:r>
              <a:rPr lang="en-US" b="1" dirty="0" smtClean="0"/>
              <a:t>For students to have </a:t>
            </a:r>
            <a:r>
              <a:rPr lang="en-US" b="1" dirty="0"/>
              <a:t>a deeper understanding of cerebral </a:t>
            </a:r>
            <a:r>
              <a:rPr lang="en-US" b="1" dirty="0" smtClean="0"/>
              <a:t>palsy</a:t>
            </a:r>
          </a:p>
          <a:p>
            <a:r>
              <a:rPr lang="en-US" b="1" dirty="0"/>
              <a:t>P</a:t>
            </a:r>
            <a:r>
              <a:rPr lang="en-US" b="1" dirty="0" smtClean="0"/>
              <a:t>eople </a:t>
            </a:r>
            <a:r>
              <a:rPr lang="en-US" b="1" dirty="0"/>
              <a:t>with disabilities aren’t stupid and are very smart in their own way.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28575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716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82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Trueman, Terry. </a:t>
            </a:r>
            <a:r>
              <a:rPr lang="en-US" i="1" dirty="0"/>
              <a:t>Stuck in Neutral</a:t>
            </a:r>
            <a:r>
              <a:rPr lang="en-US" dirty="0"/>
              <a:t>. New York: </a:t>
            </a:r>
            <a:r>
              <a:rPr lang="en-US" dirty="0" smtClean="0"/>
              <a:t>	HarperCollinsPublishers</a:t>
            </a:r>
            <a:r>
              <a:rPr lang="en-US" dirty="0"/>
              <a:t>, 2000. Print.</a:t>
            </a:r>
          </a:p>
        </p:txBody>
      </p:sp>
    </p:spTree>
    <p:extLst>
      <p:ext uri="{BB962C8B-B14F-4D97-AF65-F5344CB8AC3E}">
        <p14:creationId xmlns:p14="http://schemas.microsoft.com/office/powerpoint/2010/main" val="202576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if you couldn’t control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Your fingers</a:t>
            </a:r>
          </a:p>
          <a:p>
            <a:r>
              <a:rPr lang="en-US" b="1" dirty="0" smtClean="0"/>
              <a:t>Your hands</a:t>
            </a:r>
          </a:p>
          <a:p>
            <a:r>
              <a:rPr lang="en-US" b="1" dirty="0" smtClean="0"/>
              <a:t>Your left foot</a:t>
            </a:r>
          </a:p>
          <a:p>
            <a:r>
              <a:rPr lang="en-US" b="1" dirty="0" smtClean="0"/>
              <a:t>Your stomach</a:t>
            </a:r>
          </a:p>
          <a:p>
            <a:r>
              <a:rPr lang="en-US" b="1" dirty="0" smtClean="0"/>
              <a:t>Your tongue</a:t>
            </a:r>
          </a:p>
          <a:p>
            <a:r>
              <a:rPr lang="en-US" b="1" dirty="0" smtClean="0"/>
              <a:t>Your throat</a:t>
            </a:r>
          </a:p>
          <a:p>
            <a:r>
              <a:rPr lang="en-US" b="1" dirty="0" smtClean="0"/>
              <a:t>Your eyelids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668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1722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Shawn </a:t>
            </a:r>
            <a:r>
              <a:rPr lang="en-US" b="1" dirty="0" smtClean="0"/>
              <a:t>McDaniel </a:t>
            </a:r>
            <a:r>
              <a:rPr lang="en-US" b="1" dirty="0"/>
              <a:t>is a 14 year old boy with cerebral palsy growing up in </a:t>
            </a:r>
            <a:r>
              <a:rPr lang="en-US" b="1" dirty="0" smtClean="0"/>
              <a:t>Seattle</a:t>
            </a:r>
          </a:p>
          <a:p>
            <a:r>
              <a:rPr lang="en-US" b="1" dirty="0" smtClean="0"/>
              <a:t>Continually gets called stupid</a:t>
            </a:r>
          </a:p>
          <a:p>
            <a:r>
              <a:rPr lang="en-US" b="1" dirty="0" smtClean="0"/>
              <a:t>Shawn is able to remember everything he hears with total recall</a:t>
            </a:r>
          </a:p>
          <a:p>
            <a:r>
              <a:rPr lang="en-US" b="1" dirty="0" smtClean="0"/>
              <a:t>Shawn wonders what it would be like if someone knew the real him</a:t>
            </a:r>
          </a:p>
          <a:p>
            <a:r>
              <a:rPr lang="en-US" b="1" dirty="0" smtClean="0"/>
              <a:t>Afraid his dad wants to kill him to end his suffering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33600"/>
            <a:ext cx="2895600" cy="37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36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8580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Shawn </a:t>
            </a:r>
            <a:r>
              <a:rPr lang="en-US" b="1" dirty="0"/>
              <a:t>McDaniel</a:t>
            </a:r>
            <a:r>
              <a:rPr lang="en-US" dirty="0"/>
              <a:t>: </a:t>
            </a:r>
            <a:r>
              <a:rPr lang="en-US" dirty="0" smtClean="0"/>
              <a:t>When </a:t>
            </a:r>
            <a:r>
              <a:rPr lang="en-US" dirty="0"/>
              <a:t>he was born he had brain damage </a:t>
            </a:r>
            <a:r>
              <a:rPr lang="en-US" dirty="0" smtClean="0"/>
              <a:t>because </a:t>
            </a:r>
            <a:r>
              <a:rPr lang="en-US" dirty="0"/>
              <a:t>a tiny blood vessel </a:t>
            </a:r>
            <a:r>
              <a:rPr lang="en-US" dirty="0" err="1" smtClean="0"/>
              <a:t>bursted</a:t>
            </a:r>
            <a:r>
              <a:rPr lang="en-US" dirty="0" smtClean="0"/>
              <a:t> </a:t>
            </a:r>
            <a:r>
              <a:rPr lang="en-US" dirty="0"/>
              <a:t>in his head that was in the wrong spot. As a result the blood vessel wiped out his muscle control and confined him to a wheelchair. </a:t>
            </a:r>
          </a:p>
          <a:p>
            <a:r>
              <a:rPr lang="en-US" b="1" dirty="0" smtClean="0"/>
              <a:t>Linda </a:t>
            </a:r>
            <a:r>
              <a:rPr lang="en-US" b="1" dirty="0"/>
              <a:t>McDaniel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/>
              <a:t>Shawn’s loving and patient mother </a:t>
            </a:r>
            <a:r>
              <a:rPr lang="en-US" dirty="0" smtClean="0"/>
              <a:t>who is 45 years old. Although </a:t>
            </a:r>
            <a:r>
              <a:rPr lang="en-US" dirty="0"/>
              <a:t>she has a part time job her full time job is taking care of Shawn.</a:t>
            </a:r>
          </a:p>
          <a:p>
            <a:r>
              <a:rPr lang="en-US" b="1" dirty="0" smtClean="0"/>
              <a:t>Sydney </a:t>
            </a:r>
            <a:r>
              <a:rPr lang="en-US" b="1" dirty="0"/>
              <a:t>E. McDaniel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smtClean="0"/>
              <a:t>Shawn thinks </a:t>
            </a:r>
            <a:r>
              <a:rPr lang="en-US" dirty="0"/>
              <a:t>his dad is a basic, slightly smarter than most human being. Sydney wrote a poem about him and his son that won him a Pulitzer Prize. Also, he films a documentary trying to figure out why we teach children who cannot learn.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28800"/>
            <a:ext cx="1905000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6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Characters 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477000" cy="5257800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/>
              <a:t>Cindy McDaniel:</a:t>
            </a:r>
            <a:r>
              <a:rPr lang="en-US" dirty="0"/>
              <a:t> Helped teach Shawn how to read when he was 7 </a:t>
            </a:r>
            <a:r>
              <a:rPr lang="en-US" dirty="0" smtClean="0"/>
              <a:t>years old </a:t>
            </a:r>
            <a:r>
              <a:rPr lang="en-US" dirty="0"/>
              <a:t>by playing school with him. Shawn thinks Cindy is a lot like her mom, in that she is very loving and patient toward Shawn’s condition.</a:t>
            </a:r>
          </a:p>
          <a:p>
            <a:r>
              <a:rPr lang="en-US" b="1" dirty="0" smtClean="0"/>
              <a:t>Paul </a:t>
            </a:r>
            <a:r>
              <a:rPr lang="en-US" b="1" dirty="0"/>
              <a:t>McDaniel:</a:t>
            </a:r>
            <a:r>
              <a:rPr lang="en-US" dirty="0"/>
              <a:t> </a:t>
            </a:r>
            <a:r>
              <a:rPr lang="en-US" dirty="0" smtClean="0"/>
              <a:t>Helped </a:t>
            </a:r>
            <a:r>
              <a:rPr lang="en-US" dirty="0"/>
              <a:t>save Shawn’s life when two teenagers were going to burn him by beating them up and making them leave. </a:t>
            </a:r>
          </a:p>
          <a:p>
            <a:r>
              <a:rPr lang="en-US" b="1" dirty="0" smtClean="0"/>
              <a:t>Mrs</a:t>
            </a:r>
            <a:r>
              <a:rPr lang="en-US" b="1" dirty="0"/>
              <a:t>. Hare</a:t>
            </a:r>
            <a:r>
              <a:rPr lang="en-US" dirty="0"/>
              <a:t>: According to Shawn she is an older teaching lady. She has little reading glass and is nice, patient, a little boring but really caring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09800"/>
            <a:ext cx="2479081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623" y="4648200"/>
            <a:ext cx="2667000" cy="150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36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Characters 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6324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William</a:t>
            </a:r>
            <a:r>
              <a:rPr lang="en-US" dirty="0"/>
              <a:t>: A teaching assistant to Mrs. Hare. He is fifty years old, strong, big, and not afraid of his students.</a:t>
            </a:r>
          </a:p>
          <a:p>
            <a:r>
              <a:rPr lang="en-US" b="1" dirty="0" smtClean="0"/>
              <a:t>Becky</a:t>
            </a:r>
            <a:r>
              <a:rPr lang="en-US" dirty="0"/>
              <a:t>: A teaching assistant to Mrs. Hare. Becky has red hair that is long and soft. </a:t>
            </a:r>
            <a:endParaRPr lang="en-US" dirty="0" smtClean="0"/>
          </a:p>
          <a:p>
            <a:r>
              <a:rPr lang="en-US" b="1" dirty="0" smtClean="0"/>
              <a:t>Earl </a:t>
            </a:r>
            <a:r>
              <a:rPr lang="en-US" b="1" dirty="0"/>
              <a:t>Detraux</a:t>
            </a:r>
            <a:r>
              <a:rPr lang="en-US" dirty="0"/>
              <a:t>: He is in jail because he killed his two year old son who was brain damaged. He killed his son to end his pain and agony, which he suffered from every day.</a:t>
            </a:r>
          </a:p>
          <a:p>
            <a:r>
              <a:rPr lang="en-US" b="1" dirty="0" smtClean="0"/>
              <a:t>Vonda</a:t>
            </a:r>
            <a:r>
              <a:rPr lang="en-US" dirty="0"/>
              <a:t>: Shawn’s respite care provider. She is nice and sometimes impatient with Shawn’s feeding times.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960" y="2667000"/>
            <a:ext cx="246755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1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Connections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Many students parents are divorced</a:t>
            </a:r>
          </a:p>
          <a:p>
            <a:r>
              <a:rPr lang="en-US" b="1" dirty="0" smtClean="0"/>
              <a:t>Most students can relate to knowing someone with a disability whether it being a sibling, friend, or family member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0"/>
            <a:ext cx="4847519" cy="287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94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Terry Trueman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5238"/>
            <a:ext cx="5943600" cy="5682762"/>
          </a:xfrm>
        </p:spPr>
        <p:txBody>
          <a:bodyPr>
            <a:normAutofit/>
          </a:bodyPr>
          <a:lstStyle/>
          <a:p>
            <a:r>
              <a:rPr lang="en-US" b="1" dirty="0" smtClean="0"/>
              <a:t>Has written 7 other books</a:t>
            </a:r>
          </a:p>
          <a:p>
            <a:r>
              <a:rPr lang="en-US" b="1" dirty="0" smtClean="0"/>
              <a:t>Sequel to </a:t>
            </a:r>
            <a:r>
              <a:rPr lang="en-US" b="1" i="1" dirty="0" smtClean="0"/>
              <a:t>Stuck In Neutral </a:t>
            </a:r>
            <a:r>
              <a:rPr lang="en-US" b="1" dirty="0" smtClean="0"/>
              <a:t>is </a:t>
            </a:r>
            <a:r>
              <a:rPr lang="en-US" b="1" i="1" dirty="0" smtClean="0"/>
              <a:t>Life Happens Next</a:t>
            </a:r>
          </a:p>
          <a:p>
            <a:r>
              <a:rPr lang="en-US" b="1" i="1" dirty="0" smtClean="0"/>
              <a:t>Cruise Control </a:t>
            </a:r>
            <a:r>
              <a:rPr lang="en-US" b="1" dirty="0" smtClean="0"/>
              <a:t>– From Paul’s point of view</a:t>
            </a:r>
          </a:p>
          <a:p>
            <a:r>
              <a:rPr lang="en-US" b="1" dirty="0" smtClean="0"/>
              <a:t>Has a son Henry who has cerebral palsy and has been diagnosed as profoundly developmentally disabled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19400"/>
            <a:ext cx="1981200" cy="235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85519"/>
            <a:ext cx="1676400" cy="253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267200"/>
            <a:ext cx="1676400" cy="239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14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Incorporation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71628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 would use this text in a unit about discrimination</a:t>
            </a:r>
          </a:p>
          <a:p>
            <a:r>
              <a:rPr lang="en-US" b="1" dirty="0" smtClean="0"/>
              <a:t>Have students read the book independently</a:t>
            </a:r>
          </a:p>
          <a:p>
            <a:r>
              <a:rPr lang="en-US" b="1" dirty="0" smtClean="0"/>
              <a:t>Assign a chapter each day to students</a:t>
            </a:r>
          </a:p>
          <a:p>
            <a:r>
              <a:rPr lang="en-US" b="1" dirty="0" smtClean="0"/>
              <a:t>Class discussion: about what happened, their reactions, if they think this is realistic, and predicting what is going to happen next</a:t>
            </a:r>
          </a:p>
          <a:p>
            <a:r>
              <a:rPr lang="en-US" b="1" dirty="0" smtClean="0"/>
              <a:t>Students will have their own personal journal to reflect on what their reading. They have the option of turning it in but will not be graded.</a:t>
            </a:r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438400"/>
            <a:ext cx="2209800" cy="3402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81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657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Stuck in Neutral</vt:lpstr>
      <vt:lpstr>What if you couldn’t control</vt:lpstr>
      <vt:lpstr>Summary</vt:lpstr>
      <vt:lpstr>Characters</vt:lpstr>
      <vt:lpstr>Characters Continued</vt:lpstr>
      <vt:lpstr>Characters Continued</vt:lpstr>
      <vt:lpstr>Connections</vt:lpstr>
      <vt:lpstr>Terry Trueman</vt:lpstr>
      <vt:lpstr>Incorporation</vt:lpstr>
      <vt:lpstr>Activities</vt:lpstr>
      <vt:lpstr>Vision</vt:lpstr>
      <vt:lpstr>Works Cited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Stuck in Neutral</dc:title>
  <dc:creator>Bridget</dc:creator>
  <cp:lastModifiedBy>Milner Library</cp:lastModifiedBy>
  <cp:revision>101</cp:revision>
  <dcterms:created xsi:type="dcterms:W3CDTF">2013-04-09T19:54:46Z</dcterms:created>
  <dcterms:modified xsi:type="dcterms:W3CDTF">2013-04-17T20:40:48Z</dcterms:modified>
</cp:coreProperties>
</file>